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4" r:id="rId2"/>
    <p:sldId id="257" r:id="rId3"/>
    <p:sldId id="263" r:id="rId4"/>
    <p:sldId id="317" r:id="rId5"/>
    <p:sldId id="337" r:id="rId6"/>
    <p:sldId id="362" r:id="rId7"/>
    <p:sldId id="365" r:id="rId8"/>
    <p:sldId id="366" r:id="rId9"/>
    <p:sldId id="367" r:id="rId10"/>
    <p:sldId id="332" r:id="rId11"/>
    <p:sldId id="333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41" r:id="rId29"/>
    <p:sldId id="339" r:id="rId30"/>
    <p:sldId id="340" r:id="rId31"/>
    <p:sldId id="342" r:id="rId32"/>
    <p:sldId id="370" r:id="rId33"/>
    <p:sldId id="369" r:id="rId34"/>
    <p:sldId id="368" r:id="rId35"/>
    <p:sldId id="336" r:id="rId36"/>
    <p:sldId id="373" r:id="rId37"/>
    <p:sldId id="372" r:id="rId38"/>
    <p:sldId id="371" r:id="rId39"/>
    <p:sldId id="374" r:id="rId40"/>
    <p:sldId id="375" r:id="rId41"/>
    <p:sldId id="376" r:id="rId42"/>
    <p:sldId id="316" r:id="rId4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9"/>
    <p:restoredTop sz="93964" autoAdjust="0"/>
  </p:normalViewPr>
  <p:slideViewPr>
    <p:cSldViewPr snapToGrid="0">
      <p:cViewPr varScale="1">
        <p:scale>
          <a:sx n="99" d="100"/>
          <a:sy n="99" d="100"/>
        </p:scale>
        <p:origin x="107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8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6.png"/><Relationship Id="rId19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4E5303-5296-45F7-929F-0DDF9FB1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753807"/>
            <a:ext cx="2576177" cy="1935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</a:t>
            </a:r>
            <a:r>
              <a:rPr lang="it-IT" dirty="0" err="1"/>
              <a:t>Confiss</a:t>
            </a:r>
            <a:r>
              <a:rPr lang="it-IT" dirty="0"/>
              <a:t> (???);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896900" y="4837471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920533" y="5280861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 flipV="1">
            <a:off x="4088826" y="2113164"/>
            <a:ext cx="1414121" cy="9054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007" y="1691578"/>
            <a:ext cx="3174248" cy="2384355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13C12CF-7985-4916-BD74-41AB2823680F}"/>
              </a:ext>
            </a:extLst>
          </p:cNvPr>
          <p:cNvCxnSpPr>
            <a:cxnSpLocks/>
          </p:cNvCxnSpPr>
          <p:nvPr/>
        </p:nvCxnSpPr>
        <p:spPr>
          <a:xfrm>
            <a:off x="4088826" y="3508207"/>
            <a:ext cx="1337772" cy="11719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2844E223-3658-4309-8ECE-F00AB035D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16" t="46185" r="42122" b="32921"/>
          <a:stretch/>
        </p:blipFill>
        <p:spPr>
          <a:xfrm>
            <a:off x="5666007" y="4445265"/>
            <a:ext cx="3251179" cy="126682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79787" y="1322246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>
            <a:off x="3589507" y="3600133"/>
            <a:ext cx="1546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208952" y="3008211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769512" y="3880133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561021" y="2595716"/>
            <a:ext cx="1699097" cy="13687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D997F5D8-DB3D-45C9-B3DC-01A0A803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1" t="64130" r="32581" b="25748"/>
          <a:stretch/>
        </p:blipFill>
        <p:spPr>
          <a:xfrm>
            <a:off x="5365753" y="3750679"/>
            <a:ext cx="3620931" cy="684811"/>
          </a:xfrm>
          <a:prstGeom prst="rect">
            <a:avLst/>
          </a:prstGeom>
        </p:spPr>
      </p:pic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979AB052-137F-474F-BCB2-21452836D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5" t="64646" r="32258" b="25745"/>
          <a:stretch/>
        </p:blipFill>
        <p:spPr>
          <a:xfrm>
            <a:off x="5365753" y="2158200"/>
            <a:ext cx="3620931" cy="64996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F4B65E-5841-4C3C-8FC6-B90C8B3FB6E8}"/>
              </a:ext>
            </a:extLst>
          </p:cNvPr>
          <p:cNvCxnSpPr>
            <a:cxnSpLocks/>
          </p:cNvCxnSpPr>
          <p:nvPr/>
        </p:nvCxnSpPr>
        <p:spPr>
          <a:xfrm>
            <a:off x="3545087" y="3958472"/>
            <a:ext cx="1715031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46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6269144" y="4234094"/>
              <a:ext cx="1258529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54FDB11-E7BC-4E87-A468-98A6F07E61F1}"/>
              </a:ext>
            </a:extLst>
          </p:cNvPr>
          <p:cNvCxnSpPr>
            <a:cxnSpLocks/>
          </p:cNvCxnSpPr>
          <p:nvPr/>
        </p:nvCxnSpPr>
        <p:spPr>
          <a:xfrm>
            <a:off x="2900516" y="4387815"/>
            <a:ext cx="2172929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A5577FA4-A1E1-444E-8064-4A088503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58" y="3488016"/>
            <a:ext cx="3299352" cy="247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861410" y="3000652"/>
            <a:ext cx="199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gioco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7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120995" y="1355298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3575407" y="2158695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flipH="1">
            <a:off x="2552969" y="2420592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2502D73-8765-4B54-964E-D93DB7A63358}"/>
              </a:ext>
            </a:extLst>
          </p:cNvPr>
          <p:cNvSpPr/>
          <p:nvPr/>
        </p:nvSpPr>
        <p:spPr>
          <a:xfrm>
            <a:off x="3575408" y="2157671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7487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2998839" y="3179173"/>
            <a:ext cx="3769268" cy="1425677"/>
            <a:chOff x="2523044" y="3195484"/>
            <a:chExt cx="3769268" cy="142567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523044" y="3908323"/>
              <a:ext cx="262905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0A4035-6591-4A74-9A26-1E024EF34F80}"/>
              </a:ext>
            </a:extLst>
          </p:cNvPr>
          <p:cNvSpPr txBox="1"/>
          <p:nvPr/>
        </p:nvSpPr>
        <p:spPr>
          <a:xfrm>
            <a:off x="88490" y="3353403"/>
            <a:ext cx="291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CARTA CON TESTO E IMMAGINE della parola che deve essere trascinata sulla sillaba (iniziale o finale) corretta.</a:t>
            </a:r>
          </a:p>
          <a:p>
            <a:r>
              <a:rPr lang="it-IT" sz="1600" b="1" dirty="0"/>
              <a:t>Quando la scelta è corretta cambierà la carta.</a:t>
            </a:r>
          </a:p>
        </p:txBody>
      </p:sp>
    </p:spTree>
    <p:extLst>
      <p:ext uri="{BB962C8B-B14F-4D97-AF65-F5344CB8AC3E}">
        <p14:creationId xmlns:p14="http://schemas.microsoft.com/office/powerpoint/2010/main" val="115777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07379"/>
            <a:ext cx="5127755" cy="4479687"/>
            <a:chOff x="5146557" y="3030975"/>
            <a:chExt cx="3543694" cy="293537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40141" y="303097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363540" y="2036894"/>
            <a:ext cx="3430551" cy="842459"/>
            <a:chOff x="2737624" y="3191991"/>
            <a:chExt cx="3554688" cy="142917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2737624" y="3191991"/>
              <a:ext cx="2414479" cy="7163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E666C9C-3348-446E-B701-7AB8B2E3A847}"/>
              </a:ext>
            </a:extLst>
          </p:cNvPr>
          <p:cNvGrpSpPr/>
          <p:nvPr/>
        </p:nvGrpSpPr>
        <p:grpSpPr>
          <a:xfrm>
            <a:off x="3371313" y="2492289"/>
            <a:ext cx="1697216" cy="2754189"/>
            <a:chOff x="4533681" y="-51118"/>
            <a:chExt cx="1758631" cy="467227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B3725AA-58E0-4B8F-A856-CB0556D10014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1889023-D88D-420D-B7A0-1815B78E867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4533681" y="-51118"/>
              <a:ext cx="618421" cy="39594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E5AF22CE-4C95-4466-84E8-D5BC61876CF7}"/>
              </a:ext>
            </a:extLst>
          </p:cNvPr>
          <p:cNvGrpSpPr/>
          <p:nvPr/>
        </p:nvGrpSpPr>
        <p:grpSpPr>
          <a:xfrm>
            <a:off x="3430878" y="2188412"/>
            <a:ext cx="5058250" cy="1635282"/>
            <a:chOff x="1051026" y="1847024"/>
            <a:chExt cx="5241286" cy="2774137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39CE68D-22F1-4718-9F13-BF16582402F0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8052052-2471-4D1C-9C07-4741CDA3CCE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1051026" y="1847024"/>
              <a:ext cx="4101077" cy="20612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26A8FCB-C27E-435E-86EC-5D3BB3813BF9}"/>
              </a:ext>
            </a:extLst>
          </p:cNvPr>
          <p:cNvGrpSpPr/>
          <p:nvPr/>
        </p:nvGrpSpPr>
        <p:grpSpPr>
          <a:xfrm>
            <a:off x="3452342" y="2357759"/>
            <a:ext cx="5036784" cy="2845769"/>
            <a:chOff x="1073267" y="-206477"/>
            <a:chExt cx="5219045" cy="4827638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8C8DC2D1-A10B-4C10-B7D9-A3D8CD77627C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ABCDE24D-CB33-44AB-A76B-9E10F4968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3267" y="-206477"/>
              <a:ext cx="4929752" cy="34019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74BDA3-19DF-46ED-A102-AD6DEC8BF17B}"/>
              </a:ext>
            </a:extLst>
          </p:cNvPr>
          <p:cNvSpPr txBox="1"/>
          <p:nvPr/>
        </p:nvSpPr>
        <p:spPr>
          <a:xfrm>
            <a:off x="0" y="1316995"/>
            <a:ext cx="245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Esempio: Scelta sillaba iniziale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30396B0-7B27-482F-9547-CFB403165C33}"/>
              </a:ext>
            </a:extLst>
          </p:cNvPr>
          <p:cNvSpPr txBox="1"/>
          <p:nvPr/>
        </p:nvSpPr>
        <p:spPr>
          <a:xfrm>
            <a:off x="485224" y="1760293"/>
            <a:ext cx="2878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SILLABE ERRATE che se selezionate sono </a:t>
            </a:r>
          </a:p>
          <a:p>
            <a:r>
              <a:rPr lang="it-IT" sz="1600" b="1" dirty="0"/>
              <a:t>segnate come errori</a:t>
            </a:r>
          </a:p>
          <a:p>
            <a:r>
              <a:rPr lang="it-IT" sz="1600" b="1" dirty="0"/>
              <a:t>(suona come «sbagliata»)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E3DDEA-6ECA-4CAF-BAEF-3E57FD70BFE9}"/>
              </a:ext>
            </a:extLst>
          </p:cNvPr>
          <p:cNvGrpSpPr/>
          <p:nvPr/>
        </p:nvGrpSpPr>
        <p:grpSpPr>
          <a:xfrm>
            <a:off x="2456589" y="2990814"/>
            <a:ext cx="2628904" cy="1294237"/>
            <a:chOff x="3568279" y="3195484"/>
            <a:chExt cx="2724033" cy="2195579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ACC293D8-8CDE-4A5F-91B3-E9F54CE21091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1C007435-2A4B-4646-BEA3-6B3A41FA91AD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3568279" y="3908323"/>
              <a:ext cx="1583825" cy="14827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28774C-C14B-4EE0-B0FC-6D9B889E12C4}"/>
              </a:ext>
            </a:extLst>
          </p:cNvPr>
          <p:cNvSpPr txBox="1"/>
          <p:nvPr/>
        </p:nvSpPr>
        <p:spPr>
          <a:xfrm>
            <a:off x="221856" y="4292571"/>
            <a:ext cx="2878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SILLABA CORRETTA che fa incrementare la barra del punteggio</a:t>
            </a:r>
          </a:p>
          <a:p>
            <a:r>
              <a:rPr lang="it-IT" sz="1600" b="1" dirty="0"/>
              <a:t>(suona come «corretta».</a:t>
            </a:r>
          </a:p>
          <a:p>
            <a:r>
              <a:rPr lang="it-IT" sz="1600" b="1" dirty="0"/>
              <a:t>Quando la sillaba è corretta cambiano tutte le sillabe.</a:t>
            </a:r>
          </a:p>
        </p:txBody>
      </p:sp>
    </p:spTree>
    <p:extLst>
      <p:ext uri="{BB962C8B-B14F-4D97-AF65-F5344CB8AC3E}">
        <p14:creationId xmlns:p14="http://schemas.microsoft.com/office/powerpoint/2010/main" val="306309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6354"/>
            <a:ext cx="5127755" cy="4450710"/>
            <a:chOff x="5146557" y="3049962"/>
            <a:chExt cx="3543694" cy="291638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9962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087329" y="4601497"/>
            <a:ext cx="4424516" cy="720222"/>
            <a:chOff x="2652681" y="3732905"/>
            <a:chExt cx="4761143" cy="720222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4887595" y="3732905"/>
              <a:ext cx="2526229" cy="7202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52681" y="4093016"/>
              <a:ext cx="22349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A66E81-2EC4-4BC6-89B5-0A365C5034C8}"/>
              </a:ext>
            </a:extLst>
          </p:cNvPr>
          <p:cNvSpPr txBox="1"/>
          <p:nvPr/>
        </p:nvSpPr>
        <p:spPr>
          <a:xfrm>
            <a:off x="209013" y="4422999"/>
            <a:ext cx="287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BARRA DEL PUNTEGGIO che aumenta se la sillaba selezionata è corretta ma NON diminuisce se la sillaba è sbagliata</a:t>
            </a:r>
          </a:p>
        </p:txBody>
      </p:sp>
    </p:spTree>
    <p:extLst>
      <p:ext uri="{BB962C8B-B14F-4D97-AF65-F5344CB8AC3E}">
        <p14:creationId xmlns:p14="http://schemas.microsoft.com/office/powerpoint/2010/main" val="61797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71857" y="1378165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4471349" y="2210678"/>
            <a:ext cx="717754" cy="47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89103" y="2450754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6245299" y="2212470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manda alla schermata «STATISTICHE»</a:t>
            </a:r>
          </a:p>
        </p:txBody>
      </p:sp>
    </p:spTree>
    <p:extLst>
      <p:ext uri="{BB962C8B-B14F-4D97-AF65-F5344CB8AC3E}">
        <p14:creationId xmlns:p14="http://schemas.microsoft.com/office/powerpoint/2010/main" val="28709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94" y="1700980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 flipH="1">
            <a:off x="2563161" y="2363441"/>
            <a:ext cx="1238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814917" y="2099762"/>
            <a:ext cx="530942" cy="49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4572000" y="1331648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1117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6508955" y="2039649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«GIOCO»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>
            <a:off x="5416961" y="2287037"/>
            <a:ext cx="1091994" cy="1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4847304" y="2009887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1680743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C91D46B3-B9A6-454E-9889-48CB38904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275347" y="3801980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6C49663A-8729-49FE-8F29-1224C769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11">
            <a:extLst>
              <a:ext uri="{FF2B5EF4-FFF2-40B4-BE49-F238E27FC236}">
                <a16:creationId xmlns:a16="http://schemas.microsoft.com/office/drawing/2014/main" id="{9E51677A-EC64-4558-96BE-BCD10ABE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E3A34D8A-7B30-4157-A176-807F33EA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1857</TotalTime>
  <Words>1185</Words>
  <Application>Microsoft Macintosh PowerPoint</Application>
  <PresentationFormat>Presentazione su schermo (4:3)</PresentationFormat>
  <Paragraphs>279</Paragraphs>
  <Slides>42</Slides>
  <Notes>2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8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Giochi</vt:lpstr>
      <vt:lpstr>Presentazione Giochi</vt:lpstr>
      <vt:lpstr>Presentazione Giochi</vt:lpstr>
      <vt:lpstr>Presentazione standard di PowerPoint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Giorgio Calcagno</cp:lastModifiedBy>
  <cp:revision>123</cp:revision>
  <dcterms:created xsi:type="dcterms:W3CDTF">2015-05-26T12:27:57Z</dcterms:created>
  <dcterms:modified xsi:type="dcterms:W3CDTF">2021-04-26T09:28:32Z</dcterms:modified>
</cp:coreProperties>
</file>